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340" r:id="rId2"/>
    <p:sldId id="341" r:id="rId3"/>
    <p:sldId id="342" r:id="rId4"/>
    <p:sldId id="343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0" r:id="rId23"/>
    <p:sldId id="362" r:id="rId24"/>
    <p:sldId id="363" r:id="rId25"/>
    <p:sldId id="364" r:id="rId26"/>
    <p:sldId id="365" r:id="rId27"/>
    <p:sldId id="366" r:id="rId28"/>
    <p:sldId id="372" r:id="rId29"/>
    <p:sldId id="368" r:id="rId3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ADADA"/>
    <a:srgbClr val="F09252"/>
    <a:srgbClr val="9E986A"/>
    <a:srgbClr val="CC9900"/>
    <a:srgbClr val="CCCC00"/>
    <a:srgbClr val="004169"/>
    <a:srgbClr val="F0F0F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8"/>
    <p:restoredTop sz="94655"/>
  </p:normalViewPr>
  <p:slideViewPr>
    <p:cSldViewPr snapToGrid="0" snapToObjects="1">
      <p:cViewPr>
        <p:scale>
          <a:sx n="78" d="100"/>
          <a:sy n="78" d="100"/>
        </p:scale>
        <p:origin x="-1186" y="-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36616-5256-F54A-A270-502612C5132B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6248A-28D0-DD4B-B735-91767E1A1D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007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30B98-1D18-CE4F-9598-C2EC506C6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DE8AE01-82EF-8C4C-9C2C-FF3BB3F9F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E7C6C77-7D75-E140-931B-8F64BF89F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62F04AE-1CD2-2345-A04B-BA8F397C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01040FC-0CAB-384F-83AC-03269C30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032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CF237E-087E-9143-A7CA-897364B55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3CB0EB5-5867-8F41-BE0B-72A8B7F80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56225B-90D3-9D42-AE4B-3C4E5ABF3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B014A3-4C07-914A-99D0-B958CF3C5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11E6CBB-610E-0F40-AA31-EC6361660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645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99D9E3BF-83C9-4848-B9C3-B5919B373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7F37F6C-400F-6A4F-8717-6CBD601F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ADAB8C-84BB-2646-873C-42484E8A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D0FB50F-6515-1F4C-ADAC-C21799856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5D574DC-11E5-FC48-8817-48F87636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2536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29825-8E67-43DD-A6E0-4E60219AB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852298-470A-6545-B693-5CEEB536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505AEF0-40A9-E545-8F68-B4B1C4791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9071283-1B8C-3341-AE57-1E987C5D9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5C02BE-CA6E-0E45-8125-CF69A19B8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73784B7-0A74-B046-976E-55C95FF2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68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6E9C3A-CAF8-0944-AB18-611481F0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B4422AB-893D-1943-BB4F-D8E09A75E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50E29D-0172-5D45-B93F-7DF9E732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60C3AA6-DE7A-3E4C-8890-73773E91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0923E8-94F5-724B-8B86-F09FB8EB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666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654A78-9E9A-F146-BD0E-9A49013CF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D9DDB3-F9CA-8D4C-B141-409E47925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A62CEA7-4366-F946-9E23-452119DD8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BFA7ED-90C5-1C49-8E87-BABF89A0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1EBA41-5621-4D44-A514-A1D810E23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863EEBB-664B-1444-BC9C-CC82BA4B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48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CE3FD0-DC8C-E94C-B151-8C1EFFF65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7E346E6-362C-C249-8A09-4B08CFD9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45248CDD-5D08-5444-ADFF-032A20F49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1D112803-E6DE-9841-A995-12CFC18DE4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F9E3F2D-FC06-5545-8A80-AFDB639246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BD71366-3788-9D44-85ED-E96D25CD9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A2B7AFE-C23A-A544-AB3E-EB873DE14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8203B6-5EBD-C64B-BD3B-E597B90D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70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8B1ACCC-413E-B345-87E3-424C7F79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EF8AE55-C284-7F44-B6FA-571B96FA5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E53EC88-993C-464D-ACDA-1D887082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7F1998E-7E1C-B842-9853-E32BC2A92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86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CEE507C-0FF5-7C4B-B954-D685CE40D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C3D14E21-F16A-AE47-8E53-DDD99E9A4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FBEBF2-7D5C-2444-B7FC-A1B98A66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276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0A8B398-91E9-C14A-AFB9-BE6A4F569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0EEA28D-F7EC-934B-804E-A9DA29EEF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1B49EEE-57BA-A444-B1BA-8A8E7E363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F714D30-A74F-264B-8C96-1F3351A6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330B347-8BA4-254C-BED8-AF2C19EF9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1D1127-843E-7A4A-A6CF-757457D90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907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45C445E-450A-7A44-AACC-4B0D5E2A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FCB886A-9D0D-194D-9787-E5BB44B31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50D497-5C2F-A24A-A2D6-2585EEBD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706E9EF-380A-AB4E-9D98-1C57B6AC4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BAEECD3-C912-0F47-90B2-A5BE9D30F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96A2862-5334-C64F-9E0E-A9E0781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7283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3489DA-285D-914E-B1D3-6DFEB94F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873718-61A9-664D-968D-1E7F35B5E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61CAF8-5F69-9E44-ACA3-7C1625718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1DE4F-A2B4-2D4C-BB73-0942B98ADD54}" type="datetimeFigureOut">
              <a:rPr lang="ru-RU" smtClean="0"/>
              <a:pPr/>
              <a:t>21.05.2024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80A2DF-D521-A042-9383-3322919C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910026-E1C5-4145-8710-88686C47F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14B3D-5744-864B-98A8-B27A73D7D1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71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/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10026</TotalTime>
  <Words>0</Words>
  <Application>Microsoft Office PowerPoint</Application>
  <PresentationFormat>Произвольный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ДИВНОГОРСК</dc:title>
  <dc:creator>Microsoft Office User</dc:creator>
  <cp:lastModifiedBy>Юлия В. Просвирнина</cp:lastModifiedBy>
  <cp:revision>853</cp:revision>
  <dcterms:created xsi:type="dcterms:W3CDTF">2021-04-05T04:16:50Z</dcterms:created>
  <dcterms:modified xsi:type="dcterms:W3CDTF">2024-05-21T07:57:48Z</dcterms:modified>
</cp:coreProperties>
</file>