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365" r:id="rId2"/>
    <p:sldId id="366" r:id="rId3"/>
    <p:sldId id="367" r:id="rId4"/>
    <p:sldId id="368" r:id="rId5"/>
    <p:sldId id="369" r:id="rId6"/>
    <p:sldId id="370" r:id="rId7"/>
    <p:sldId id="371" r:id="rId8"/>
    <p:sldId id="372" r:id="rId9"/>
    <p:sldId id="373" r:id="rId10"/>
    <p:sldId id="374" r:id="rId11"/>
    <p:sldId id="375" r:id="rId12"/>
    <p:sldId id="376" r:id="rId13"/>
    <p:sldId id="377" r:id="rId14"/>
    <p:sldId id="378" r:id="rId15"/>
    <p:sldId id="379" r:id="rId16"/>
    <p:sldId id="380" r:id="rId17"/>
    <p:sldId id="381" r:id="rId18"/>
    <p:sldId id="382" r:id="rId19"/>
    <p:sldId id="383" r:id="rId20"/>
    <p:sldId id="344" r:id="rId21"/>
    <p:sldId id="384" r:id="rId22"/>
    <p:sldId id="385" r:id="rId23"/>
    <p:sldId id="386" r:id="rId24"/>
    <p:sldId id="387" r:id="rId25"/>
    <p:sldId id="388" r:id="rId26"/>
    <p:sldId id="389" r:id="rId27"/>
    <p:sldId id="390" r:id="rId28"/>
    <p:sldId id="391" r:id="rId29"/>
    <p:sldId id="392" r:id="rId30"/>
    <p:sldId id="393" r:id="rId31"/>
    <p:sldId id="394" r:id="rId32"/>
    <p:sldId id="395" r:id="rId33"/>
    <p:sldId id="396" r:id="rId34"/>
    <p:sldId id="397" r:id="rId35"/>
    <p:sldId id="398" r:id="rId36"/>
    <p:sldId id="399" r:id="rId37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DED"/>
    <a:srgbClr val="F98399"/>
    <a:srgbClr val="F09252"/>
    <a:srgbClr val="9E986A"/>
    <a:srgbClr val="CC9900"/>
    <a:srgbClr val="CCCC00"/>
    <a:srgbClr val="DADADA"/>
    <a:srgbClr val="004169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08" autoAdjust="0"/>
    <p:restoredTop sz="94655"/>
  </p:normalViewPr>
  <p:slideViewPr>
    <p:cSldViewPr snapToGrid="0" snapToObjects="1">
      <p:cViewPr varScale="1">
        <p:scale>
          <a:sx n="82" d="100"/>
          <a:sy n="82" d="100"/>
        </p:scale>
        <p:origin x="46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286786417322833E-2"/>
          <c:y val="0.10320711717475903"/>
          <c:w val="0.91740071358267716"/>
          <c:h val="0.7045130323322828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Столбец5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5.0286191279146415E-2"/>
                  <c:y val="-0.1108370424469585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C8E-4D73-B5D3-0439E481D923}"/>
                </c:ext>
              </c:extLst>
            </c:dLbl>
            <c:dLbl>
              <c:idx val="1"/>
              <c:layout>
                <c:manualLayout>
                  <c:x val="-4.8869678848747926E-2"/>
                  <c:y val="-0.116670570996798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C8E-4D73-B5D3-0439E481D923}"/>
                </c:ext>
              </c:extLst>
            </c:dLbl>
            <c:dLbl>
              <c:idx val="2"/>
              <c:layout>
                <c:manualLayout>
                  <c:x val="-4.8869678848747926E-2"/>
                  <c:y val="-0.1050035138971186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C8E-4D73-B5D3-0439E481D923}"/>
                </c:ext>
              </c:extLst>
            </c:dLbl>
            <c:dLbl>
              <c:idx val="3"/>
              <c:layout>
                <c:manualLayout>
                  <c:x val="-4.6036653987950947E-2"/>
                  <c:y val="-0.1400046851961581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C8E-4D73-B5D3-0439E481D923}"/>
                </c:ext>
              </c:extLst>
            </c:dLbl>
            <c:dLbl>
              <c:idx val="4"/>
              <c:layout>
                <c:manualLayout>
                  <c:x val="-2.6205479962372179E-2"/>
                  <c:y val="-0.116670570996798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C8E-4D73-B5D3-0439E481D9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624.4</c:v>
                </c:pt>
                <c:pt idx="1">
                  <c:v>722.4</c:v>
                </c:pt>
                <c:pt idx="2">
                  <c:v>824.2</c:v>
                </c:pt>
                <c:pt idx="3">
                  <c:v>870.2</c:v>
                </c:pt>
                <c:pt idx="4">
                  <c:v>1074.7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C8E-4D73-B5D3-0439E481D92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413026896"/>
        <c:axId val="1514125200"/>
      </c:lineChart>
      <c:catAx>
        <c:axId val="1413026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14125200"/>
        <c:crosses val="autoZero"/>
        <c:auto val="1"/>
        <c:lblAlgn val="ctr"/>
        <c:lblOffset val="100"/>
        <c:noMultiLvlLbl val="0"/>
      </c:catAx>
      <c:valAx>
        <c:axId val="151412520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413026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36616-5256-F54A-A270-502612C5132B}" type="datetimeFigureOut">
              <a:rPr lang="ru-RU" smtClean="0"/>
              <a:pPr/>
              <a:t>28.05.2025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6248A-28D0-DD4B-B735-91767E1A1D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074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6248A-28D0-DD4B-B735-91767E1A1D0C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335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030B98-1D18-CE4F-9598-C2EC506C6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E8AE01-82EF-8C4C-9C2C-FF3BB3F9F4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7C6C77-7D75-E140-931B-8F64BF89F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DE4F-A2B4-2D4C-BB73-0942B98ADD54}" type="datetimeFigureOut">
              <a:rPr lang="ru-RU" smtClean="0"/>
              <a:pPr/>
              <a:t>28.05.2025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2F04AE-1CD2-2345-A04B-BA8F397C4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1040FC-0CAB-384F-83AC-03269C305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14B3D-5744-864B-98A8-B27A73D7D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321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CF237E-087E-9143-A7CA-897364B55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CB0EB5-5867-8F41-BE0B-72A8B7F800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56225B-90D3-9D42-AE4B-3C4E5ABF3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DE4F-A2B4-2D4C-BB73-0942B98ADD54}" type="datetimeFigureOut">
              <a:rPr lang="ru-RU" smtClean="0"/>
              <a:pPr/>
              <a:t>28.05.2025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B014A3-4C07-914A-99D0-B958CF3C5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1E6CBB-610E-0F40-AA31-EC636166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14B3D-5744-864B-98A8-B27A73D7D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452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D9E3BF-83C9-4848-B9C3-B5919B3736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7F37F6C-400F-6A4F-8717-6CBD601F3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ADAB8C-84BB-2646-873C-42484E8A8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DE4F-A2B4-2D4C-BB73-0942B98ADD54}" type="datetimeFigureOut">
              <a:rPr lang="ru-RU" smtClean="0"/>
              <a:pPr/>
              <a:t>28.05.2025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0FB50F-6515-1F4C-ADAC-C21799856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D574DC-11E5-FC48-8817-48F876365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14B3D-5744-864B-98A8-B27A73D7D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536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0" y="1600202"/>
            <a:ext cx="10972800" cy="4525963"/>
          </a:xfrm>
        </p:spPr>
        <p:txBody>
          <a:bodyPr/>
          <a:lstStyle/>
          <a:p>
            <a:pPr lvl="0"/>
            <a:r>
              <a:rPr lang="ru-RU" noProof="0"/>
              <a:t>Вставка диаграммы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29825-8E67-43DD-A6E0-4E60219AB4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52298-470A-6545-B693-5CEEB536D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05AEF0-40A9-E545-8F68-B4B1C4791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071283-1B8C-3341-AE57-1E987C5D9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DE4F-A2B4-2D4C-BB73-0942B98ADD54}" type="datetimeFigureOut">
              <a:rPr lang="ru-RU" smtClean="0"/>
              <a:pPr/>
              <a:t>28.05.2025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5C02BE-CA6E-0E45-8125-CF69A19B8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784B7-0A74-B046-976E-55C95FF25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14B3D-5744-864B-98A8-B27A73D7D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684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6E9C3A-CAF8-0944-AB18-611481F0A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4422AB-893D-1943-BB4F-D8E09A75E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50E29D-0172-5D45-B93F-7DF9E7324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DE4F-A2B4-2D4C-BB73-0942B98ADD54}" type="datetimeFigureOut">
              <a:rPr lang="ru-RU" smtClean="0"/>
              <a:pPr/>
              <a:t>28.05.2025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0C3AA6-DE7A-3E4C-8890-73773E91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0923E8-94F5-724B-8B86-F09FB8EB2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14B3D-5744-864B-98A8-B27A73D7D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666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654A78-9E9A-F146-BD0E-9A49013CF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D9DDB3-F9CA-8D4C-B141-409E479259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62CEA7-4366-F946-9E23-452119DD8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BFA7ED-90C5-1C49-8E87-BABF89A06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DE4F-A2B4-2D4C-BB73-0942B98ADD54}" type="datetimeFigureOut">
              <a:rPr lang="ru-RU" smtClean="0"/>
              <a:pPr/>
              <a:t>28.05.2025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1EBA41-5621-4D44-A514-A1D810E23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63EEBB-664B-1444-BC9C-CC82BA4B3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14B3D-5744-864B-98A8-B27A73D7D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486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CE3FD0-DC8C-E94C-B151-8C1EFFF65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E346E6-362C-C249-8A09-4B08CFD97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248CDD-5D08-5444-ADFF-032A20F49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112803-E6DE-9841-A995-12CFC18DE4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F9E3F2D-FC06-5545-8A80-AFDB639246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D71366-3788-9D44-85ED-E96D25CD9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DE4F-A2B4-2D4C-BB73-0942B98ADD54}" type="datetimeFigureOut">
              <a:rPr lang="ru-RU" smtClean="0"/>
              <a:pPr/>
              <a:t>28.05.2025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A2B7AFE-C23A-A544-AB3E-EB873DE14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08203B6-5EBD-C64B-BD3B-E597B90D7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14B3D-5744-864B-98A8-B27A73D7D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701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B1ACCC-413E-B345-87E3-424C7F793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F8AE55-C284-7F44-B6FA-571B96FA5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DE4F-A2B4-2D4C-BB73-0942B98ADD54}" type="datetimeFigureOut">
              <a:rPr lang="ru-RU" smtClean="0"/>
              <a:pPr/>
              <a:t>28.05.2025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E53EC88-993C-464D-ACDA-1D8870824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F1998E-7E1C-B842-9853-E32BC2A92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14B3D-5744-864B-98A8-B27A73D7D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665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CEE507C-0FF5-7C4B-B954-D685CE40D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DE4F-A2B4-2D4C-BB73-0942B98ADD54}" type="datetimeFigureOut">
              <a:rPr lang="ru-RU" smtClean="0"/>
              <a:pPr/>
              <a:t>28.05.2025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D14E21-F16A-AE47-8E53-DDD99E9A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FBEBF2-7D5C-2444-B7FC-A1B98A660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14B3D-5744-864B-98A8-B27A73D7D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766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A8B398-91E9-C14A-AFB9-BE6A4F569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EEA28D-F7EC-934B-804E-A9DA29EEF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B49EEE-57BA-A444-B1BA-8A8E7E363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714D30-A74F-264B-8C96-1F3351A61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DE4F-A2B4-2D4C-BB73-0942B98ADD54}" type="datetimeFigureOut">
              <a:rPr lang="ru-RU" smtClean="0"/>
              <a:pPr/>
              <a:t>28.05.2025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30B347-8BA4-254C-BED8-AF2C19EF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1D1127-843E-7A4A-A6CF-757457D90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14B3D-5744-864B-98A8-B27A73D7D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079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C445E-450A-7A44-AACC-4B0D5E2AD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FCB886A-9D0D-194D-9787-E5BB44B31E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50D497-5C2F-A24A-A2D6-2585EEBD4B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06E9EF-380A-AB4E-9D98-1C57B6AC4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DE4F-A2B4-2D4C-BB73-0942B98ADD54}" type="datetimeFigureOut">
              <a:rPr lang="ru-RU" smtClean="0"/>
              <a:pPr/>
              <a:t>28.05.2025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AEECD3-C912-0F47-90B2-A5BE9D30F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96A2862-5334-C64F-9E0E-A9E07810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14B3D-5744-864B-98A8-B27A73D7D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283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489DA-285D-914E-B1D3-6DFEB94F1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873718-61A9-664D-968D-1E7F35B5E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61CAF8-5F69-9E44-ACA3-7C1625718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1DE4F-A2B4-2D4C-BB73-0942B98ADD54}" type="datetimeFigureOut">
              <a:rPr lang="ru-RU" smtClean="0"/>
              <a:pPr/>
              <a:t>28.05.2025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80A2DF-D521-A042-9383-3322919C5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910026-E1C5-4145-8710-88686C47F7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14B3D-5744-864B-98A8-B27A73D7D1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19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9ED2FF-48BB-445A-A1C1-AE752DE02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5550B5-6BE3-405C-A0D3-EE0F2BCC2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A3F447-BF32-4F93-A7E0-9A57A4948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70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D4C3B6-FF66-4F38-B2AC-CA770D088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4E5B33-9045-4CF8-B188-BE281CE9D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D926C8-2CF1-4E6F-B648-61C46B6A6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01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8ED5B3-B71D-4D0A-ABBE-863840376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CEF8B8-09AA-45F5-A95D-F801DAFED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969AE6-DC1F-4083-93A6-18236D348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85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7C6DA6-E880-4B5C-BCBC-3DA7A1B81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80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DF2726-9252-49F7-BE3F-DDF781C6B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08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78A7EB-4471-40CA-985B-C7D82B0B6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54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FA722C-4552-46EB-8201-DF856F020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10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327FD4-DD72-4CF6-BD11-CF60BDBCB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20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DC2243-30A6-460F-B95D-40E252D18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35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971BD07-F3C5-4882-AB3C-5E378F97E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49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6DA441-6ACB-4FC0-AF9A-A831F1792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10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EB8BD7-BF4C-4EC6-AA66-3FE282565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9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5E500C-16CC-4E88-919A-36C741DC528A}"/>
              </a:ext>
            </a:extLst>
          </p:cNvPr>
          <p:cNvSpPr txBox="1"/>
          <p:nvPr/>
        </p:nvSpPr>
        <p:spPr>
          <a:xfrm>
            <a:off x="1790420" y="77826"/>
            <a:ext cx="943694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города Дивногорска «Система образования города Дивногорска»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F12774-C26C-4E97-A040-B9182263E54C}"/>
              </a:ext>
            </a:extLst>
          </p:cNvPr>
          <p:cNvSpPr txBox="1"/>
          <p:nvPr/>
        </p:nvSpPr>
        <p:spPr>
          <a:xfrm>
            <a:off x="4273544" y="434589"/>
            <a:ext cx="3502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бюджетных ассигнований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CABC8BD-DD3C-4254-B629-26CFF5F735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425159"/>
              </p:ext>
            </p:extLst>
          </p:nvPr>
        </p:nvGraphicFramePr>
        <p:xfrm>
          <a:off x="2032000" y="803921"/>
          <a:ext cx="8128000" cy="7061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383408972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61897483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9788448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25224062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818535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2022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2023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2024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2024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035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827,3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857,5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1075,2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1065,3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348496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6EE29E4B-7C06-4F1B-B954-8331E3D6B1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269362"/>
              </p:ext>
            </p:extLst>
          </p:nvPr>
        </p:nvGraphicFramePr>
        <p:xfrm>
          <a:off x="170122" y="1599565"/>
          <a:ext cx="11598842" cy="24841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700458">
                  <a:extLst>
                    <a:ext uri="{9D8B030D-6E8A-4147-A177-3AD203B41FA5}">
                      <a16:colId xmlns:a16="http://schemas.microsoft.com/office/drawing/2014/main" val="1150213882"/>
                    </a:ext>
                  </a:extLst>
                </a:gridCol>
                <a:gridCol w="1287624">
                  <a:extLst>
                    <a:ext uri="{9D8B030D-6E8A-4147-A177-3AD203B41FA5}">
                      <a16:colId xmlns:a16="http://schemas.microsoft.com/office/drawing/2014/main" val="3368233863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475144557"/>
                    </a:ext>
                  </a:extLst>
                </a:gridCol>
                <a:gridCol w="982536">
                  <a:extLst>
                    <a:ext uri="{9D8B030D-6E8A-4147-A177-3AD203B41FA5}">
                      <a16:colId xmlns:a16="http://schemas.microsoft.com/office/drawing/2014/main" val="925637912"/>
                    </a:ext>
                  </a:extLst>
                </a:gridCol>
                <a:gridCol w="3125995">
                  <a:extLst>
                    <a:ext uri="{9D8B030D-6E8A-4147-A177-3AD203B41FA5}">
                      <a16:colId xmlns:a16="http://schemas.microsoft.com/office/drawing/2014/main" val="2692068130"/>
                    </a:ext>
                  </a:extLst>
                </a:gridCol>
              </a:tblGrid>
              <a:tr h="256407">
                <a:tc gridSpan="5"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         </a:t>
                      </a:r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по подпрограммам за 2024 год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216807"/>
                  </a:ext>
                </a:extLst>
              </a:tr>
              <a:tr h="404853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Запланировано расходов 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Произведено расходов 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причины неисполнения  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693669"/>
                  </a:ext>
                </a:extLst>
              </a:tr>
              <a:tr h="303800"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ru-RU" sz="15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"Дошкольное образование детей" </a:t>
                      </a:r>
                      <a:endParaRPr lang="ru-RU" sz="15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375,5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373,0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экономия по питанию за счет снижения посещаемости детей (питание),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экономия по результатам конкурсных процедур 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за услуги на обеспечение деятельности учреждений производились по фактической потребности,</a:t>
                      </a:r>
                    </a:p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экономия заработной платы за счет больничных листов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183694"/>
                  </a:ext>
                </a:extLst>
              </a:tr>
              <a:tr h="303800">
                <a:tc>
                  <a:txBody>
                    <a:bodyPr/>
                    <a:lstStyle/>
                    <a:p>
                      <a:r>
                        <a:rPr lang="ru-RU" sz="1500" b="0" i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"Общее и дополнительное образование детей" </a:t>
                      </a:r>
                      <a:endParaRPr lang="ru-RU" sz="15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586,2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579,5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559388"/>
                  </a:ext>
                </a:extLst>
              </a:tr>
              <a:tr h="485824">
                <a:tc>
                  <a:txBody>
                    <a:bodyPr/>
                    <a:lstStyle/>
                    <a:p>
                      <a:r>
                        <a:rPr lang="ru-RU" sz="1500" b="0" i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"Обеспечение безопасного, качественного отдыха и оздоровления детей в период каникул"</a:t>
                      </a:r>
                      <a:endParaRPr lang="ru-RU" sz="15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10,7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10,6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887441"/>
                  </a:ext>
                </a:extLst>
              </a:tr>
              <a:tr h="445018"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ru-RU" sz="15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"Обеспечение реализации муниципальной программы и прочие мероприятия в области образования"</a:t>
                      </a:r>
                      <a:endParaRPr lang="ru-RU" sz="15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102,8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102,1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32810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9CDD734-FE8B-4223-8E87-C67187DD4DC2}"/>
              </a:ext>
            </a:extLst>
          </p:cNvPr>
          <p:cNvSpPr txBox="1"/>
          <p:nvPr/>
        </p:nvSpPr>
        <p:spPr>
          <a:xfrm>
            <a:off x="1410842" y="4057640"/>
            <a:ext cx="6089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 бюджета  по отрасли «Образование»</a:t>
            </a:r>
          </a:p>
        </p:txBody>
      </p:sp>
      <p:pic>
        <p:nvPicPr>
          <p:cNvPr id="2050" name="Picture 2" descr="Школьные картинки для презентации">
            <a:extLst>
              <a:ext uri="{FF2B5EF4-FFF2-40B4-BE49-F238E27FC236}">
                <a16:creationId xmlns:a16="http://schemas.microsoft.com/office/drawing/2014/main" id="{17D0B6E1-F09E-46C3-84B5-2610BA41B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22" y="201650"/>
            <a:ext cx="1620298" cy="130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C7924F83-2398-444A-A6DA-430810A430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966929"/>
              </p:ext>
            </p:extLst>
          </p:nvPr>
        </p:nvGraphicFramePr>
        <p:xfrm>
          <a:off x="170122" y="4426972"/>
          <a:ext cx="8965682" cy="2016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88719FC-D3F5-4406-A9EA-47A1A5B3DBDF}"/>
              </a:ext>
            </a:extLst>
          </p:cNvPr>
          <p:cNvSpPr txBox="1"/>
          <p:nvPr/>
        </p:nvSpPr>
        <p:spPr>
          <a:xfrm>
            <a:off x="9333741" y="4426972"/>
            <a:ext cx="2660321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за 4 года увеличились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450,3 млн рублей,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на 72%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E14E11-DC15-476B-8CA2-EADCB2FC6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5181" y="77826"/>
            <a:ext cx="636819" cy="111319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9658EB5-70F0-48EA-8022-9C5C0B7191D7}"/>
              </a:ext>
            </a:extLst>
          </p:cNvPr>
          <p:cNvSpPr/>
          <p:nvPr/>
        </p:nvSpPr>
        <p:spPr>
          <a:xfrm>
            <a:off x="0" y="6402875"/>
            <a:ext cx="12192000" cy="455125"/>
          </a:xfrm>
          <a:prstGeom prst="rect">
            <a:avLst/>
          </a:prstGeom>
          <a:solidFill>
            <a:srgbClr val="004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661550C-63A2-4DE6-BC3E-3432F2ECF6F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609" y="6434980"/>
            <a:ext cx="1915025" cy="28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73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FC033E4-3317-4917-BF03-6ABBF0176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39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A0FFCA-3118-4A83-BD09-F136AEA08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39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4BBBE4-7485-48FB-8E68-1AB47F21F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9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4865FD-4878-4C6D-B26F-3F1F6C91D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81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EBF26C-B90E-4B23-A04B-2DFC7FDCD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80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2F89C9-2305-4D2B-8590-33E9D08A9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74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D52389-4530-49DA-BB09-6F6696915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7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A2E684-EBA0-4623-BE47-F13FE1E9F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06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808B56-EAAA-4E58-B954-99112401D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85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BFC26E-B60C-4148-899A-E4B0B8ADC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41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6F5AB9-E3C8-42FF-AC9A-6C02A7B1A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029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C48A25-A117-496B-B8A5-6619CA17B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56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34B492-2E5F-4708-B9C8-A20DAFE80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522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D028B6-FB00-41A3-A4ED-8B71D09D0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405D51-758A-444D-86EE-26F71203C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606016-0705-4DD3-8A89-247BB1C36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48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E829F0-B09E-424A-9B6D-4D83E6F1F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138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668408-68DF-47E8-8424-FAC258087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20A989-ECD8-42FA-BF31-21814CC55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D924BA-498D-41ED-BCC4-FC1FED7A4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99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85AEC7-1B47-4DA8-A9CB-803037240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36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C3C30C-75F6-4E2A-A972-2C0C0E1FC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34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0101C-9206-4C0D-9AD2-CC55A8D53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Диаграмма 2">
            <a:extLst>
              <a:ext uri="{FF2B5EF4-FFF2-40B4-BE49-F238E27FC236}">
                <a16:creationId xmlns:a16="http://schemas.microsoft.com/office/drawing/2014/main" id="{1978F9F3-B377-4835-A0A0-20F8F1551A8F}"/>
              </a:ext>
            </a:extLst>
          </p:cNvPr>
          <p:cNvSpPr>
            <a:spLocks noGrp="1"/>
          </p:cNvSpPr>
          <p:nvPr>
            <p:ph type="chart" idx="1"/>
          </p:nvPr>
        </p:nvSpPr>
        <p:spPr/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F0167A-18FB-4E55-B8C2-C12246C27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35191"/>
      </p:ext>
    </p:extLst>
  </p:cSld>
  <p:clrMapOvr>
    <a:masterClrMapping/>
  </p:clrMapOvr>
  <p:transition>
    <p:diamond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DD4A3F-D1FB-46F6-ACBC-2788FE894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2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29A0DC-C8FB-434B-A34B-751FF6802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Диаграмма 2">
            <a:extLst>
              <a:ext uri="{FF2B5EF4-FFF2-40B4-BE49-F238E27FC236}">
                <a16:creationId xmlns:a16="http://schemas.microsoft.com/office/drawing/2014/main" id="{8BBBE214-BE7D-4ECF-8206-AC51FD357E20}"/>
              </a:ext>
            </a:extLst>
          </p:cNvPr>
          <p:cNvSpPr>
            <a:spLocks noGrp="1"/>
          </p:cNvSpPr>
          <p:nvPr>
            <p:ph type="chart" idx="1"/>
          </p:nvPr>
        </p:nvSpPr>
        <p:spPr/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119987-C99E-461E-B63C-04752E5CC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62446"/>
      </p:ext>
    </p:extLst>
  </p:cSld>
  <p:clrMapOvr>
    <a:masterClrMapping/>
  </p:clrMapOvr>
  <p:transition>
    <p:diamond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72A356-F064-40B9-BFFD-FC6F53653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02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FF3F6D-C77C-4CD3-A9BD-762DA124E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973C46-F20F-4986-835E-F0235B9C8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A105C0-9BF8-4DDD-A17A-9E59B59B6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602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13582</TotalTime>
  <Words>154</Words>
  <Application>Microsoft Office PowerPoint</Application>
  <PresentationFormat>Широкоэкранный</PresentationFormat>
  <Paragraphs>44</Paragraphs>
  <Slides>36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ДИВНОГОРСК</dc:title>
  <dc:creator>Microsoft Office User</dc:creator>
  <cp:lastModifiedBy>Юлия В. Просвирнина</cp:lastModifiedBy>
  <cp:revision>1144</cp:revision>
  <cp:lastPrinted>2025-05-06T10:35:36Z</cp:lastPrinted>
  <dcterms:created xsi:type="dcterms:W3CDTF">2021-04-05T04:16:50Z</dcterms:created>
  <dcterms:modified xsi:type="dcterms:W3CDTF">2025-05-28T08:27:29Z</dcterms:modified>
</cp:coreProperties>
</file>